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76" r:id="rId2"/>
    <p:sldMasterId id="2147483662" r:id="rId3"/>
  </p:sldMasterIdLst>
  <p:notesMasterIdLst>
    <p:notesMasterId r:id="rId10"/>
  </p:notesMasterIdLst>
  <p:handoutMasterIdLst>
    <p:handoutMasterId r:id="rId11"/>
  </p:handoutMasterIdLst>
  <p:sldIdLst>
    <p:sldId id="273" r:id="rId4"/>
    <p:sldId id="257" r:id="rId5"/>
    <p:sldId id="272" r:id="rId6"/>
    <p:sldId id="274" r:id="rId7"/>
    <p:sldId id="275" r:id="rId8"/>
    <p:sldId id="276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F1"/>
    <a:srgbClr val="E73088"/>
    <a:srgbClr val="FFCCEC"/>
    <a:srgbClr val="D2F5FF"/>
    <a:srgbClr val="5BC4F1"/>
    <a:srgbClr val="B5EAE0"/>
    <a:srgbClr val="D9FFFA"/>
    <a:srgbClr val="009881"/>
    <a:srgbClr val="B8FFF1"/>
    <a:srgbClr val="B3FF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116" y="3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5" d="100"/>
          <a:sy n="125" d="100"/>
        </p:scale>
        <p:origin x="4000" y="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Chart </a:t>
            </a:r>
            <a:r>
              <a:rPr lang="cs-CZ" dirty="0" err="1"/>
              <a:t>name</a:t>
            </a:r>
            <a:endParaRPr lang="cs-CZ" dirty="0"/>
          </a:p>
        </c:rich>
      </c:tx>
      <c:layout>
        <c:manualLayout>
          <c:xMode val="edge"/>
          <c:yMode val="edge"/>
          <c:x val="6.7578487579540367E-2"/>
          <c:y val="3.06571884324651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2.8978790913553664E-2"/>
          <c:y val="0.1348355485860766"/>
          <c:w val="0.95755319432002628"/>
          <c:h val="0.696231418205384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Set 1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1C7-4401-905E-A72EA74259B0}"/>
              </c:ext>
            </c:extLst>
          </c:dPt>
          <c:dPt>
            <c:idx val="1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314-4921-8343-D89886C95A30}"/>
              </c:ext>
            </c:extLst>
          </c:dPt>
          <c:dPt>
            <c:idx val="2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314-4921-8343-D89886C95A30}"/>
              </c:ext>
            </c:extLst>
          </c:dPt>
          <c:dPt>
            <c:idx val="3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314-4921-8343-D89886C95A30}"/>
              </c:ext>
            </c:extLst>
          </c:dPt>
          <c:cat>
            <c:strRef>
              <c:f>List1!$A$2:$A$5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38-46D1-B2F1-B76DBFE9E6A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Set 2</c:v>
                </c:pt>
              </c:strCache>
            </c:strRef>
          </c:tx>
          <c:spPr>
            <a:solidFill>
              <a:srgbClr val="B1006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38-46D1-B2F1-B76DBFE9E6A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Set 3</c:v>
                </c:pt>
              </c:strCache>
            </c:strRef>
          </c:tx>
          <c:spPr>
            <a:solidFill>
              <a:srgbClr val="EB660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38-46D1-B2F1-B76DBFE9E6A2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Set 1</c:v>
                </c:pt>
              </c:strCache>
            </c:strRef>
          </c:tx>
          <c:spPr>
            <a:solidFill>
              <a:srgbClr val="00659B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C7-4401-905E-A72EA74259B0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Set 2</c:v>
                </c:pt>
              </c:strCache>
            </c:strRef>
          </c:tx>
          <c:spPr>
            <a:solidFill>
              <a:srgbClr val="00988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C7-4401-905E-A72EA74259B0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Set 3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C7-4401-905E-A72EA74259B0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Set 1</c:v>
                </c:pt>
              </c:strCache>
            </c:strRef>
          </c:tx>
          <c:spPr>
            <a:solidFill>
              <a:srgbClr val="E7308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List1!$H$2:$H$5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C7-4401-905E-A72EA74259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6283247"/>
        <c:axId val="336943279"/>
      </c:barChart>
      <c:catAx>
        <c:axId val="336283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943279"/>
        <c:crosses val="autoZero"/>
        <c:auto val="1"/>
        <c:lblAlgn val="ctr"/>
        <c:lblOffset val="100"/>
        <c:noMultiLvlLbl val="0"/>
      </c:catAx>
      <c:valAx>
        <c:axId val="336943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283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E5A0E66D-509E-49B9-9FE3-A7BB7D3B57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9122154-2B26-451F-ABDB-8A3318619CE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F184D-9A5E-4D5B-9877-BD1EA7857BE7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06621B1-1473-47AF-8AE0-E16130B683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7C786D6-BB5F-4911-B631-526335A35A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99C94-5735-4EB9-B7AF-1AD0BED78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240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B53E8-E168-4FCB-9857-7C4134EB813A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1F475-AF28-4209-99C0-34BD114494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889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2">
            <a:extLst>
              <a:ext uri="{FF2B5EF4-FFF2-40B4-BE49-F238E27FC236}">
                <a16:creationId xmlns:a16="http://schemas.microsoft.com/office/drawing/2014/main" id="{3D18A0A8-CE57-4D8C-A4BD-70B3F62EE34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634894" y="870423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500" b="1">
                <a:solidFill>
                  <a:srgbClr val="E73088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err="1"/>
              <a:t>Name</a:t>
            </a:r>
            <a:r>
              <a:rPr lang="cs-CZ" dirty="0"/>
              <a:t> and </a:t>
            </a:r>
            <a:r>
              <a:rPr lang="cs-CZ" dirty="0" err="1"/>
              <a:t>Surname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Author</a:t>
            </a:r>
            <a:endParaRPr lang="cs-CZ" dirty="0"/>
          </a:p>
        </p:txBody>
      </p:sp>
      <p:sp>
        <p:nvSpPr>
          <p:cNvPr id="11" name="Zástupný text 2">
            <a:extLst>
              <a:ext uri="{FF2B5EF4-FFF2-40B4-BE49-F238E27FC236}">
                <a16:creationId xmlns:a16="http://schemas.microsoft.com/office/drawing/2014/main" id="{A5E6F3DE-2B8C-4E06-BED3-36A9DFD93F5B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7634894" y="1182051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4A4A49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Department</a:t>
            </a: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DDEC2F0C-47FF-4FF4-AFCF-9D4C8401312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88999" y="2395053"/>
            <a:ext cx="104775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 err="1"/>
              <a:t>Presentation</a:t>
            </a:r>
            <a:r>
              <a:rPr lang="cs-CZ" dirty="0"/>
              <a:t> </a:t>
            </a:r>
            <a:r>
              <a:rPr lang="cs-CZ" dirty="0" err="1"/>
              <a:t>Topic</a:t>
            </a:r>
            <a:endParaRPr lang="cs-CZ" dirty="0"/>
          </a:p>
        </p:txBody>
      </p:sp>
      <p:sp>
        <p:nvSpPr>
          <p:cNvPr id="13" name="Podnadpis 2">
            <a:extLst>
              <a:ext uri="{FF2B5EF4-FFF2-40B4-BE49-F238E27FC236}">
                <a16:creationId xmlns:a16="http://schemas.microsoft.com/office/drawing/2014/main" id="{05E6394F-CCD2-4ABB-94AC-311D26711A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9" y="4291503"/>
            <a:ext cx="10452101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17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B6AD0B-CD39-418F-BD86-753F9D93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563E2-1FFA-41D6-A180-AB12573EE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7A9ED8-2B82-40D5-A9B1-F2B165BE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3595AC0D-E641-4E07-B2CB-74274830B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372725" cy="689952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22415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vz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B6AD0B-CD39-418F-BD86-753F9D93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563E2-1FFA-41D6-A180-AB12573EE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7A9ED8-2B82-40D5-A9B1-F2B165BE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9841DB2C-4E87-4F77-9936-DB53842AFF3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97214617"/>
              </p:ext>
            </p:extLst>
          </p:nvPr>
        </p:nvGraphicFramePr>
        <p:xfrm>
          <a:off x="838201" y="2152650"/>
          <a:ext cx="10372722" cy="3605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914">
                  <a:extLst>
                    <a:ext uri="{9D8B030D-6E8A-4147-A177-3AD203B41FA5}">
                      <a16:colId xmlns:a16="http://schemas.microsoft.com/office/drawing/2014/main" val="1219353005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463552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36048962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24215458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4556206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0406489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769508777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3799914238"/>
                    </a:ext>
                  </a:extLst>
                </a:gridCol>
                <a:gridCol w="1173410">
                  <a:extLst>
                    <a:ext uri="{9D8B030D-6E8A-4147-A177-3AD203B41FA5}">
                      <a16:colId xmlns:a16="http://schemas.microsoft.com/office/drawing/2014/main" val="1835371581"/>
                    </a:ext>
                  </a:extLst>
                </a:gridCol>
              </a:tblGrid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E730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Column</a:t>
                      </a:r>
                      <a:endParaRPr kumimoji="0" lang="cs-CZ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30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Column</a:t>
                      </a:r>
                      <a:endParaRPr kumimoji="0" lang="cs-CZ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30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Column</a:t>
                      </a:r>
                      <a:endParaRPr kumimoji="0" lang="cs-CZ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30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Column</a:t>
                      </a:r>
                      <a:endParaRPr kumimoji="0" lang="cs-CZ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30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Column</a:t>
                      </a:r>
                      <a:endParaRPr kumimoji="0" lang="cs-CZ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30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Column</a:t>
                      </a:r>
                      <a:endParaRPr kumimoji="0" lang="cs-CZ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30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Column</a:t>
                      </a:r>
                      <a:endParaRPr kumimoji="0" lang="cs-CZ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30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Column</a:t>
                      </a:r>
                      <a:endParaRPr kumimoji="0" lang="cs-CZ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308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50454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Row</a:t>
                      </a:r>
                      <a:endParaRPr kumimoji="0" lang="cs-CZ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12970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Row</a:t>
                      </a:r>
                      <a:endParaRPr kumimoji="0" lang="cs-CZ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03975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Row</a:t>
                      </a:r>
                      <a:endParaRPr kumimoji="0" lang="cs-CZ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737182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Row</a:t>
                      </a:r>
                      <a:endParaRPr kumimoji="0" lang="cs-CZ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019941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Row</a:t>
                      </a:r>
                      <a:endParaRPr kumimoji="0" lang="cs-CZ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095225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Row</a:t>
                      </a:r>
                      <a:endParaRPr kumimoji="0" lang="cs-CZ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294286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Row</a:t>
                      </a:r>
                      <a:endParaRPr kumimoji="0" lang="cs-CZ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D9F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FD9F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FD9F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FD9F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FD9F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FD9F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FD9F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FD9F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F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2544"/>
                  </a:ext>
                </a:extLst>
              </a:tr>
            </a:tbl>
          </a:graphicData>
        </a:graphic>
      </p:graphicFrame>
      <p:sp>
        <p:nvSpPr>
          <p:cNvPr id="14" name="Nadpis 1">
            <a:extLst>
              <a:ext uri="{FF2B5EF4-FFF2-40B4-BE49-F238E27FC236}">
                <a16:creationId xmlns:a16="http://schemas.microsoft.com/office/drawing/2014/main" id="{3595AC0D-E641-4E07-B2CB-74274830B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372725" cy="689952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61984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5CB4D-7416-4123-83CE-C769D1CEF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0998F7-E90D-471F-891C-0FD12349B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F5FE98-251D-4D3C-B8B7-DADD6DEB8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90EA42-058E-4D22-B615-D930D64C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8A484A-2BA3-41B7-86CF-5D3F9304C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1B4CD1-4B53-455D-AE40-D95A24E4F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1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97884-28AE-4700-9C13-68750D37E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173077C-429C-4C0E-8F05-9FFAC62D14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7844AFA-992F-4BE4-ABDB-10F592A44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442129-45B5-4C81-B28A-AA85D4F4D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712F59-4F02-4916-92FC-440DB3FE4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93627A-E54A-4DF9-9A32-88F06F6E2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21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2">
            <a:extLst>
              <a:ext uri="{FF2B5EF4-FFF2-40B4-BE49-F238E27FC236}">
                <a16:creationId xmlns:a16="http://schemas.microsoft.com/office/drawing/2014/main" id="{3724BBC3-D896-4E1C-80DF-C710090CDD73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634894" y="870423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500" b="1">
                <a:solidFill>
                  <a:srgbClr val="FFCCEC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 and Surname of the Author</a:t>
            </a:r>
            <a:endParaRPr lang="cs-CZ" dirty="0"/>
          </a:p>
        </p:txBody>
      </p:sp>
      <p:sp>
        <p:nvSpPr>
          <p:cNvPr id="11" name="Zástupný text 2">
            <a:extLst>
              <a:ext uri="{FF2B5EF4-FFF2-40B4-BE49-F238E27FC236}">
                <a16:creationId xmlns:a16="http://schemas.microsoft.com/office/drawing/2014/main" id="{0BBF9909-8D44-4612-9351-EF626E97ADA4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7634894" y="1182051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Department</a:t>
            </a: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F586B614-9A5E-4C8F-B622-06700D08D1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395053"/>
            <a:ext cx="105156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 err="1"/>
              <a:t>Intertitle</a:t>
            </a:r>
            <a:r>
              <a:rPr lang="cs-CZ" dirty="0"/>
              <a:t>/End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13" name="Podnadpis 2">
            <a:extLst>
              <a:ext uri="{FF2B5EF4-FFF2-40B4-BE49-F238E27FC236}">
                <a16:creationId xmlns:a16="http://schemas.microsoft.com/office/drawing/2014/main" id="{11EC691D-F05A-40AC-91DC-C3E38D602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3600" y="4291503"/>
            <a:ext cx="10502900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304638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EBE9D-4844-416F-A47B-E71F5CB39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6471AA-641D-48E4-895F-2C70DDA44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51239B-9FE1-4DB1-BD79-B7D38D33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3E641A-DC32-4DD9-8307-46D9DFF5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2F49C3-090D-4190-9CE2-36066030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796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AB441-3D76-4218-81BE-D7E4F3F92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84F63F-E322-46AC-A5C6-E1540E1BD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39DC5B-E1B0-4FCB-9D9A-C6471A28B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462326-6725-45D6-8FAC-124BEDCD3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92F161-156E-4802-8F1B-078DF89F7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16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A8AAD-C4A1-48ED-8D79-3AB4069FE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D2D865-A902-4D7C-A0B5-B2C4BB195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7668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C5CC91-7444-4FBB-B6F3-3E6FBD5B3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05772A-E403-4DD1-B232-954A3547E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89E5D0-757E-45AA-8FEA-238040FB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23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01FF8-98E7-49CB-8B33-E139EF39E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276E-A998-4BB7-B53A-49EC37A41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5307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672645-DFF8-41C8-8BAC-5F24D188F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53072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23C31C8-960E-4A18-BC09-35D75D589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33D9D5-2EC6-4E2A-AA85-6FCF97D65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F1E174-D347-4AB1-95DE-ECA0F485F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11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112A9-1FE6-4496-81B4-0842D25D8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12825"/>
            <a:ext cx="10515600" cy="1325563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9BFB9E-5D3E-46B3-ABDB-B7E57DAC6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502C15-7789-4EE7-A643-5A633ABA3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385127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6F85072-0475-4304-BE03-A72EA7AC39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F1610A2-3C29-4B70-AF60-C2A3EBCE3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85127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2C164E5-0EFB-46F1-BB95-CBBAC80CA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4FD1153-99E6-4ECA-BF33-0E377D33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6282298-48D6-4F29-8798-A54B0577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21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43D58-00E6-4F74-B46F-884BB0737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1A4E0E-761B-449A-9AA3-FAB72639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D2199A-57B9-4C7C-A04D-6C8B8FF2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D08B6B-5218-473D-BD06-9695102C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51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af vz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43D58-00E6-4F74-B46F-884BB0737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1A4E0E-761B-449A-9AA3-FAB72639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D2199A-57B9-4C7C-A04D-6C8B8FF2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D08B6B-5218-473D-BD06-9695102C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A2CFF3E3-BFCF-4550-86A1-C1FA2629A693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949942827"/>
              </p:ext>
            </p:extLst>
          </p:nvPr>
        </p:nvGraphicFramePr>
        <p:xfrm>
          <a:off x="838200" y="1990725"/>
          <a:ext cx="10372724" cy="414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513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5.png"/><Relationship Id="rId18" Type="http://schemas.openxmlformats.org/officeDocument/2006/relationships/image" Target="../media/image10.sv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8.sv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6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420A122F-FC5C-4637-A474-857F6A5AFE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-3085"/>
            <a:ext cx="12191999" cy="6861084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9CD2-0146-4F3B-A4AA-75EB0CF2F752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50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A4A4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73088"/>
        </a:buClr>
        <a:buFont typeface="Arial" panose="020B0604020202020204" pitchFamily="34" charset="0"/>
        <a:buChar char="•"/>
        <a:defRPr sz="2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73088"/>
        </a:buClr>
        <a:buFont typeface="Arial" panose="020B0604020202020204" pitchFamily="34" charset="0"/>
        <a:buChar char="•"/>
        <a:defRPr sz="24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73088"/>
        </a:buClr>
        <a:buFont typeface="Arial" panose="020B0604020202020204" pitchFamily="34" charset="0"/>
        <a:buChar char="•"/>
        <a:defRPr sz="20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73088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73088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710E931E-FC8B-4727-9BBA-5C7571493D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-3085"/>
            <a:ext cx="12191999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9CD2-0146-4F3B-A4AA-75EB0CF2F752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09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CCEC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CEC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CEC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CEC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CEC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cký objekt 13">
            <a:extLst>
              <a:ext uri="{FF2B5EF4-FFF2-40B4-BE49-F238E27FC236}">
                <a16:creationId xmlns:a16="http://schemas.microsoft.com/office/drawing/2014/main" id="{B9342DE5-D347-442A-847D-9582794996E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0" y="-3085"/>
            <a:ext cx="12191999" cy="6861085"/>
          </a:xfrm>
          <a:prstGeom prst="rect">
            <a:avLst/>
          </a:prstGeom>
        </p:spPr>
      </p:pic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891B1A49-2D08-4EC6-8EF4-7B9A1C82395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568744" y="358391"/>
            <a:ext cx="202407" cy="202407"/>
          </a:xfrm>
          <a:prstGeom prst="rect">
            <a:avLst/>
          </a:prstGeom>
        </p:spPr>
      </p:pic>
      <p:pic>
        <p:nvPicPr>
          <p:cNvPr id="13" name="Grafický objekt 12">
            <a:extLst>
              <a:ext uri="{FF2B5EF4-FFF2-40B4-BE49-F238E27FC236}">
                <a16:creationId xmlns:a16="http://schemas.microsoft.com/office/drawing/2014/main" id="{B25D688D-4482-400E-AB6D-DE93343333EA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146675" y="358390"/>
            <a:ext cx="202407" cy="202407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7A972C7-80EA-4001-A2C8-48457C784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372725" cy="6899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A64F96-20EB-4338-812A-2CF45FA87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24050"/>
            <a:ext cx="10372725" cy="4442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49455D-C2AF-42AF-A377-1FD9570338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B329ADC-2255-4EF3-B5C0-B90829E78CD9}" type="datetimeFigureOut">
              <a:rPr lang="cs-CZ" smtClean="0"/>
              <a:pPr/>
              <a:t>05.10.2023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38892D-BE40-4B7B-98A7-1B108AC51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406528-E83B-4FF2-81FD-6E1ED0DE8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7371" y="6356350"/>
            <a:ext cx="2643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5CA258-668E-4A85-A197-2757C3BEE154}" type="slidenum">
              <a:rPr lang="cs-CZ" smtClean="0"/>
              <a:pPr/>
              <a:t>‹#›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ástupný nadpis 1">
            <a:extLst>
              <a:ext uri="{FF2B5EF4-FFF2-40B4-BE49-F238E27FC236}">
                <a16:creationId xmlns:a16="http://schemas.microsoft.com/office/drawing/2014/main" id="{6CADA8D1-4B1D-49C0-B645-EB5D43487BC1}"/>
              </a:ext>
            </a:extLst>
          </p:cNvPr>
          <p:cNvSpPr txBox="1">
            <a:spLocks/>
          </p:cNvSpPr>
          <p:nvPr userDrawn="1"/>
        </p:nvSpPr>
        <p:spPr>
          <a:xfrm>
            <a:off x="11872452" y="6386024"/>
            <a:ext cx="387350" cy="452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5BC4F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166024C8-F27F-4469-B950-3CAEC9128C7E}" type="slidenum">
              <a:rPr lang="cs-CZ" sz="1200" smtClean="0">
                <a:solidFill>
                  <a:schemeClr val="bg1"/>
                </a:solidFill>
              </a:rPr>
              <a:pPr algn="ctr"/>
              <a:t>‹#›</a:t>
            </a:fld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CDCD643-C700-45E8-8816-DD3D4AEF500E}"/>
              </a:ext>
            </a:extLst>
          </p:cNvPr>
          <p:cNvSpPr txBox="1"/>
          <p:nvPr userDrawn="1"/>
        </p:nvSpPr>
        <p:spPr>
          <a:xfrm>
            <a:off x="8799127" y="299367"/>
            <a:ext cx="1319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E730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fm.vse.cz/en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8403B65-A3E4-4EA5-A348-D73A327280A2}"/>
              </a:ext>
            </a:extLst>
          </p:cNvPr>
          <p:cNvSpPr txBox="1"/>
          <p:nvPr userDrawn="1"/>
        </p:nvSpPr>
        <p:spPr>
          <a:xfrm>
            <a:off x="10342327" y="299367"/>
            <a:ext cx="1319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>
                <a:solidFill>
                  <a:srgbClr val="E730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fmvse</a:t>
            </a:r>
            <a:endParaRPr lang="cs-CZ" sz="1600" dirty="0">
              <a:solidFill>
                <a:srgbClr val="E730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20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78" r:id="rId7"/>
    <p:sldLayoutId id="2147483669" r:id="rId8"/>
    <p:sldLayoutId id="214748367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E7308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514350" indent="-514350" algn="l" defTabSz="914400" rtl="0" eaLnBrk="1" latinLnBrk="0" hangingPunct="1">
        <a:lnSpc>
          <a:spcPct val="100000"/>
        </a:lnSpc>
        <a:spcBef>
          <a:spcPts val="1000"/>
        </a:spcBef>
        <a:buClr>
          <a:srgbClr val="E73088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457200" algn="l" defTabSz="914400" rtl="0" eaLnBrk="1" latinLnBrk="0" hangingPunct="1">
        <a:lnSpc>
          <a:spcPct val="100000"/>
        </a:lnSpc>
        <a:spcBef>
          <a:spcPts val="500"/>
        </a:spcBef>
        <a:buClr>
          <a:srgbClr val="E73088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71600" indent="-457200" algn="l" defTabSz="914400" rtl="0" eaLnBrk="1" latinLnBrk="0" hangingPunct="1">
        <a:lnSpc>
          <a:spcPct val="100000"/>
        </a:lnSpc>
        <a:spcBef>
          <a:spcPts val="500"/>
        </a:spcBef>
        <a:buClr>
          <a:srgbClr val="E73088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14500" indent="-342900" algn="l" defTabSz="914400" rtl="0" eaLnBrk="1" latinLnBrk="0" hangingPunct="1">
        <a:lnSpc>
          <a:spcPct val="100000"/>
        </a:lnSpc>
        <a:spcBef>
          <a:spcPts val="500"/>
        </a:spcBef>
        <a:buClr>
          <a:srgbClr val="E7308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1700" indent="-342900" algn="l" defTabSz="914400" rtl="0" eaLnBrk="1" latinLnBrk="0" hangingPunct="1">
        <a:lnSpc>
          <a:spcPct val="100000"/>
        </a:lnSpc>
        <a:spcBef>
          <a:spcPts val="500"/>
        </a:spcBef>
        <a:buClr>
          <a:srgbClr val="E7308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532118B5-0995-4999-A6CE-CC01CD13C479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2E84AD6-518E-495C-A775-063D2B4A723E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B12465-1B43-4EE0-8BA0-A4555C0B84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Presentation</a:t>
            </a:r>
            <a:r>
              <a:rPr lang="cs-CZ" dirty="0"/>
              <a:t> </a:t>
            </a:r>
            <a:r>
              <a:rPr lang="cs-CZ" dirty="0" err="1"/>
              <a:t>Topic</a:t>
            </a:r>
            <a:r>
              <a:rPr lang="cs-CZ" dirty="0"/>
              <a:t>/</a:t>
            </a:r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793DC9DD-AA1A-428A-B16B-E6D1D65573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27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New </a:t>
            </a:r>
            <a:r>
              <a:rPr lang="cs-CZ" dirty="0" err="1"/>
              <a:t>Headline</a:t>
            </a:r>
            <a:endParaRPr lang="cs-CZ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fontScale="92500"/>
          </a:bodyPr>
          <a:lstStyle/>
          <a:p>
            <a:r>
              <a:rPr lang="cs-CZ" dirty="0"/>
              <a:t>Per </a:t>
            </a:r>
            <a:r>
              <a:rPr lang="cs-CZ" dirty="0" err="1"/>
              <a:t>inceptos</a:t>
            </a:r>
            <a:r>
              <a:rPr lang="cs-CZ" dirty="0"/>
              <a:t> </a:t>
            </a:r>
            <a:r>
              <a:rPr lang="cs-CZ" dirty="0" err="1"/>
              <a:t>hymenaeos</a:t>
            </a:r>
            <a:r>
              <a:rPr lang="cs-CZ" dirty="0"/>
              <a:t>. </a:t>
            </a:r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</a:t>
            </a:r>
          </a:p>
          <a:p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Nam sed </a:t>
            </a:r>
            <a:r>
              <a:rPr lang="cs-CZ" dirty="0" err="1"/>
              <a:t>tellus</a:t>
            </a:r>
            <a:r>
              <a:rPr lang="cs-CZ" dirty="0"/>
              <a:t> id </a:t>
            </a:r>
            <a:r>
              <a:rPr lang="cs-CZ" dirty="0" err="1"/>
              <a:t>magna</a:t>
            </a:r>
            <a:r>
              <a:rPr lang="cs-CZ" dirty="0"/>
              <a:t> </a:t>
            </a:r>
            <a:r>
              <a:rPr lang="cs-CZ" dirty="0" err="1"/>
              <a:t>elementum</a:t>
            </a:r>
            <a:r>
              <a:rPr lang="cs-CZ" dirty="0"/>
              <a:t> </a:t>
            </a:r>
            <a:r>
              <a:rPr lang="cs-CZ" dirty="0" err="1"/>
              <a:t>tincidunt</a:t>
            </a:r>
            <a:r>
              <a:rPr lang="cs-CZ" dirty="0"/>
              <a:t>. Sed </a:t>
            </a:r>
            <a:r>
              <a:rPr lang="cs-CZ" dirty="0" err="1"/>
              <a:t>ut</a:t>
            </a:r>
            <a:r>
              <a:rPr lang="cs-CZ" dirty="0"/>
              <a:t> </a:t>
            </a:r>
            <a:r>
              <a:rPr lang="cs-CZ" dirty="0" err="1"/>
              <a:t>perspiciatis</a:t>
            </a:r>
            <a:r>
              <a:rPr lang="cs-CZ" dirty="0"/>
              <a:t> </a:t>
            </a:r>
            <a:r>
              <a:rPr lang="cs-CZ" dirty="0" err="1"/>
              <a:t>unde</a:t>
            </a:r>
            <a:r>
              <a:rPr lang="cs-CZ" dirty="0"/>
              <a:t> </a:t>
            </a:r>
            <a:r>
              <a:rPr lang="cs-CZ" dirty="0" err="1"/>
              <a:t>omnis</a:t>
            </a:r>
            <a:r>
              <a:rPr lang="cs-CZ" dirty="0"/>
              <a:t> </a:t>
            </a:r>
            <a:r>
              <a:rPr lang="cs-CZ" dirty="0" err="1"/>
              <a:t>iste</a:t>
            </a:r>
            <a:r>
              <a:rPr lang="cs-CZ" dirty="0"/>
              <a:t> </a:t>
            </a:r>
            <a:r>
              <a:rPr lang="cs-CZ" dirty="0" err="1"/>
              <a:t>natus</a:t>
            </a:r>
            <a:r>
              <a:rPr lang="cs-CZ" dirty="0"/>
              <a:t> </a:t>
            </a:r>
            <a:r>
              <a:rPr lang="cs-CZ" dirty="0" err="1"/>
              <a:t>error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voluptatem</a:t>
            </a:r>
            <a:r>
              <a:rPr lang="cs-CZ" dirty="0"/>
              <a:t> </a:t>
            </a:r>
            <a:r>
              <a:rPr lang="cs-CZ" dirty="0" err="1"/>
              <a:t>accusantium</a:t>
            </a:r>
            <a:r>
              <a:rPr lang="cs-CZ" dirty="0"/>
              <a:t> </a:t>
            </a:r>
            <a:r>
              <a:rPr lang="cs-CZ" dirty="0" err="1"/>
              <a:t>doloremque</a:t>
            </a:r>
            <a:r>
              <a:rPr lang="cs-CZ" dirty="0"/>
              <a:t> </a:t>
            </a:r>
            <a:r>
              <a:rPr lang="cs-CZ" dirty="0" err="1"/>
              <a:t>laudantium</a:t>
            </a:r>
            <a:r>
              <a:rPr lang="cs-CZ" dirty="0"/>
              <a:t>, </a:t>
            </a:r>
            <a:r>
              <a:rPr lang="cs-CZ" dirty="0" err="1"/>
              <a:t>totam</a:t>
            </a:r>
            <a:r>
              <a:rPr lang="cs-CZ" dirty="0"/>
              <a:t> </a:t>
            </a:r>
            <a:r>
              <a:rPr lang="cs-CZ" dirty="0" err="1"/>
              <a:t>rem</a:t>
            </a:r>
            <a:r>
              <a:rPr lang="cs-CZ" dirty="0"/>
              <a:t> </a:t>
            </a:r>
            <a:r>
              <a:rPr lang="cs-CZ" dirty="0" err="1"/>
              <a:t>aperiam</a:t>
            </a:r>
            <a:r>
              <a:rPr lang="cs-CZ" dirty="0"/>
              <a:t>, </a:t>
            </a:r>
            <a:r>
              <a:rPr lang="cs-CZ" dirty="0" err="1"/>
              <a:t>eaque</a:t>
            </a:r>
            <a:r>
              <a:rPr lang="cs-CZ" dirty="0"/>
              <a:t> </a:t>
            </a:r>
            <a:r>
              <a:rPr lang="cs-CZ" dirty="0" err="1"/>
              <a:t>ipsa</a:t>
            </a:r>
            <a:r>
              <a:rPr lang="cs-CZ" dirty="0"/>
              <a:t> </a:t>
            </a:r>
            <a:r>
              <a:rPr lang="cs-CZ" dirty="0" err="1"/>
              <a:t>quae</a:t>
            </a:r>
            <a:r>
              <a:rPr lang="cs-CZ" dirty="0"/>
              <a:t> ab </a:t>
            </a:r>
            <a:r>
              <a:rPr lang="cs-CZ" dirty="0" err="1"/>
              <a:t>illo</a:t>
            </a:r>
            <a:r>
              <a:rPr lang="cs-CZ" dirty="0"/>
              <a:t> </a:t>
            </a:r>
            <a:r>
              <a:rPr lang="cs-CZ" dirty="0" err="1"/>
              <a:t>inventore</a:t>
            </a:r>
            <a:r>
              <a:rPr lang="cs-CZ" dirty="0"/>
              <a:t> </a:t>
            </a:r>
            <a:r>
              <a:rPr lang="cs-CZ" dirty="0" err="1"/>
              <a:t>veritatis</a:t>
            </a:r>
            <a:r>
              <a:rPr lang="cs-CZ" dirty="0"/>
              <a:t> et quasi </a:t>
            </a:r>
            <a:r>
              <a:rPr lang="cs-CZ" dirty="0" err="1"/>
              <a:t>architecto</a:t>
            </a:r>
            <a:r>
              <a:rPr lang="cs-CZ" dirty="0"/>
              <a:t> </a:t>
            </a:r>
            <a:r>
              <a:rPr lang="cs-CZ" dirty="0" err="1"/>
              <a:t>beatae</a:t>
            </a:r>
            <a:r>
              <a:rPr lang="cs-CZ" dirty="0"/>
              <a:t> vitae </a:t>
            </a:r>
            <a:r>
              <a:rPr lang="cs-CZ" dirty="0" err="1"/>
              <a:t>dicta</a:t>
            </a:r>
            <a:r>
              <a:rPr lang="cs-CZ" dirty="0"/>
              <a:t> </a:t>
            </a:r>
            <a:r>
              <a:rPr lang="cs-CZ" dirty="0" err="1"/>
              <a:t>sunt</a:t>
            </a:r>
            <a:r>
              <a:rPr lang="cs-CZ" dirty="0"/>
              <a:t> </a:t>
            </a:r>
            <a:r>
              <a:rPr lang="cs-CZ" dirty="0" err="1"/>
              <a:t>explicabo</a:t>
            </a:r>
            <a:r>
              <a:rPr lang="cs-CZ" dirty="0"/>
              <a:t>. </a:t>
            </a:r>
          </a:p>
          <a:p>
            <a:r>
              <a:rPr lang="cs-CZ" dirty="0" err="1"/>
              <a:t>Morbi</a:t>
            </a:r>
            <a:r>
              <a:rPr lang="cs-CZ" dirty="0"/>
              <a:t> </a:t>
            </a:r>
            <a:r>
              <a:rPr lang="cs-CZ" dirty="0" err="1"/>
              <a:t>scelerisque</a:t>
            </a:r>
            <a:r>
              <a:rPr lang="cs-CZ" dirty="0"/>
              <a:t> </a:t>
            </a:r>
            <a:r>
              <a:rPr lang="cs-CZ" dirty="0" err="1"/>
              <a:t>luctus</a:t>
            </a:r>
            <a:r>
              <a:rPr lang="cs-CZ" dirty="0"/>
              <a:t> </a:t>
            </a:r>
            <a:r>
              <a:rPr lang="cs-CZ" dirty="0" err="1"/>
              <a:t>velit</a:t>
            </a:r>
            <a:r>
              <a:rPr lang="cs-CZ" dirty="0"/>
              <a:t>. </a:t>
            </a:r>
            <a:r>
              <a:rPr lang="cs-CZ" dirty="0" err="1"/>
              <a:t>Nulla</a:t>
            </a:r>
            <a:r>
              <a:rPr lang="cs-CZ" dirty="0"/>
              <a:t> </a:t>
            </a:r>
            <a:r>
              <a:rPr lang="cs-CZ" dirty="0" err="1"/>
              <a:t>quis</a:t>
            </a:r>
            <a:r>
              <a:rPr lang="cs-CZ" dirty="0"/>
              <a:t> </a:t>
            </a:r>
            <a:r>
              <a:rPr lang="cs-CZ" dirty="0" err="1"/>
              <a:t>diam</a:t>
            </a:r>
            <a:r>
              <a:rPr lang="cs-CZ" dirty="0"/>
              <a:t>. </a:t>
            </a:r>
            <a:r>
              <a:rPr lang="cs-CZ" dirty="0" err="1"/>
              <a:t>Fusce</a:t>
            </a:r>
            <a:r>
              <a:rPr lang="cs-CZ" dirty="0"/>
              <a:t> </a:t>
            </a:r>
            <a:r>
              <a:rPr lang="cs-CZ" dirty="0" err="1"/>
              <a:t>wisi</a:t>
            </a:r>
            <a:r>
              <a:rPr lang="cs-CZ" dirty="0"/>
              <a:t>. </a:t>
            </a:r>
            <a:r>
              <a:rPr lang="cs-CZ" dirty="0" err="1"/>
              <a:t>Nullam</a:t>
            </a:r>
            <a:r>
              <a:rPr lang="cs-CZ" dirty="0"/>
              <a:t> </a:t>
            </a:r>
            <a:r>
              <a:rPr lang="cs-CZ" dirty="0" err="1"/>
              <a:t>feugiat</a:t>
            </a:r>
            <a:r>
              <a:rPr lang="cs-CZ" dirty="0"/>
              <a:t>, </a:t>
            </a:r>
            <a:r>
              <a:rPr lang="cs-CZ" dirty="0" err="1"/>
              <a:t>turpis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pulvinar</a:t>
            </a:r>
            <a:r>
              <a:rPr lang="cs-CZ" dirty="0"/>
              <a:t> </a:t>
            </a:r>
            <a:r>
              <a:rPr lang="cs-CZ" dirty="0" err="1"/>
              <a:t>vulputate</a:t>
            </a:r>
            <a:r>
              <a:rPr lang="cs-CZ" dirty="0"/>
              <a:t>, </a:t>
            </a:r>
            <a:r>
              <a:rPr lang="cs-CZ" dirty="0" err="1"/>
              <a:t>erat</a:t>
            </a:r>
            <a:r>
              <a:rPr lang="cs-CZ" dirty="0"/>
              <a:t> libero </a:t>
            </a:r>
            <a:r>
              <a:rPr lang="cs-CZ" dirty="0" err="1"/>
              <a:t>tristique</a:t>
            </a:r>
            <a:r>
              <a:rPr lang="cs-CZ" dirty="0"/>
              <a:t> </a:t>
            </a:r>
            <a:r>
              <a:rPr lang="cs-CZ" dirty="0" err="1"/>
              <a:t>tellus</a:t>
            </a:r>
            <a:r>
              <a:rPr lang="cs-CZ" dirty="0"/>
              <a:t>, </a:t>
            </a:r>
            <a:r>
              <a:rPr lang="cs-CZ" dirty="0" err="1"/>
              <a:t>nec</a:t>
            </a:r>
            <a:endParaRPr lang="cs-CZ" dirty="0"/>
          </a:p>
          <a:p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</a:p>
        </p:txBody>
      </p:sp>
    </p:spTree>
    <p:extLst>
      <p:ext uri="{BB962C8B-B14F-4D97-AF65-F5344CB8AC3E}">
        <p14:creationId xmlns:p14="http://schemas.microsoft.com/office/powerpoint/2010/main" val="227205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2F6AC9B2-DBF1-4562-AFFB-F78581E90B50}"/>
              </a:ext>
            </a:extLst>
          </p:cNvPr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72BBDCB-8B10-45E4-A846-3A9A453CE277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2DF88CE-61EA-40E6-A11C-BBCF6FA58C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Intertitle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A978F535-4677-4AF4-B55B-9804101F66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75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C0B83B6-EC0F-45CC-96D0-B317DA838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93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A9855FE4-5894-4077-A8AC-69CBBA155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25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E9895175-6708-4FA5-9DE6-70676B7CFDA2}"/>
              </a:ext>
            </a:extLst>
          </p:cNvPr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2A326F0-6A42-4F91-840F-8F0EAEDC6FE8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87B687A-E9B0-4481-8745-7F7BEC9831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8FE63C2-D2E3-416E-AF1E-DB3E0DBCF0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13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Úvodní sníme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M_VSE-169EN.potx" id="{62BFD273-B2B1-43C5-8620-0F2100F935B2}" vid="{CA47BCDC-E9B1-46A9-A10B-CEDAD8F21DAF}"/>
    </a:ext>
  </a:extLst>
</a:theme>
</file>

<file path=ppt/theme/theme2.xml><?xml version="1.0" encoding="utf-8"?>
<a:theme xmlns:a="http://schemas.openxmlformats.org/drawingml/2006/main" name="Mezititulek / Závě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M_VSE-169EN.potx" id="{62BFD273-B2B1-43C5-8620-0F2100F935B2}" vid="{9F9F1283-3669-48EA-957C-0B5932AA8DE6}"/>
    </a:ext>
  </a:extLst>
</a:theme>
</file>

<file path=ppt/theme/theme3.xml><?xml version="1.0" encoding="utf-8"?>
<a:theme xmlns:a="http://schemas.openxmlformats.org/drawingml/2006/main" name="Běžné stránk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M_VSE-169EN.potx" id="{62BFD273-B2B1-43C5-8620-0F2100F935B2}" vid="{B9322217-6296-413D-837C-AC5E059FB0D3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</TotalTime>
  <Words>111</Words>
  <Application>Microsoft Office PowerPoint</Application>
  <PresentationFormat>Širokoúhlá obrazovka</PresentationFormat>
  <Paragraphs>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Úvodní snímek</vt:lpstr>
      <vt:lpstr>Mezititulek / Závěr</vt:lpstr>
      <vt:lpstr>Běžné stránky</vt:lpstr>
      <vt:lpstr>Presentation Topic/Title</vt:lpstr>
      <vt:lpstr>New Headline</vt:lpstr>
      <vt:lpstr>Intertitle</vt:lpstr>
      <vt:lpstr>Prezentace aplikace PowerPoint</vt:lpstr>
      <vt:lpstr>Prezentace aplikace PowerPoint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amet, consectetuer adipiscing elit. Etiam commodo dui eget wisi.</dc:title>
  <dc:creator>Michal Hajdík</dc:creator>
  <cp:lastModifiedBy>Michal Hajdík</cp:lastModifiedBy>
  <cp:revision>4</cp:revision>
  <dcterms:created xsi:type="dcterms:W3CDTF">2023-10-04T20:11:31Z</dcterms:created>
  <dcterms:modified xsi:type="dcterms:W3CDTF">2023-10-05T05:40:30Z</dcterms:modified>
</cp:coreProperties>
</file>