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28575-01A6-4C73-8E3D-7C0002D26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95B10A-90DC-4680-B838-5F5570759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36B377-04BF-444C-B63B-9C0DD765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9C3D3B-2C2B-45D1-81D7-84E584BD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FE8278-2BBE-4D99-B750-719AFE8A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6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A371E4-DCB4-4029-827B-94E087CB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1DE533-F10E-4D6B-A387-C64A73A8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394843-9138-4BAD-ADD5-6BC881AD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A65BD4-3E5D-4F8E-AA1C-9CD9771F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30329C-0CC9-4537-A28C-517E85C8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33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E6A6DD-EA1B-48F3-AF03-4BF6C37CD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05EDC1-D53D-487B-A6A8-BB8B1D890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ECE2B9-2E43-4922-B7A8-11EDCE6E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D63281-CE71-46F9-83CE-056732E0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3DC4D4-700C-410E-85DF-657FC0E3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51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354A4-E80B-4454-B254-E1874997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6C7C4D-5E19-4F86-9717-D98C66470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78276B-F360-4C10-AEC9-8BAB969F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9DAA46-63C8-45A5-92A3-A39249E6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A48CF6-BE71-4C6A-878F-86E9A198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20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5738B-FF32-406A-BEDD-2D18470E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FFFCFC4-734A-421F-9274-B712DCBEE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693855-C182-499A-808D-4F1DB921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85F95D-C108-43D2-9424-D2EF543A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F26F19-9BE8-4A51-8450-B3DA302A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23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D8809-0515-40D7-8242-61B9C60C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97189-A587-4E10-B74E-6410138F7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67D2A45-696A-41B5-8734-137E72FB0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626520-94DA-413A-9974-B17E48B3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4D3132-42E7-4A23-ABF9-610656D4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DB056E-037C-4FA6-94FA-8EB61D3D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11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B8BB7-16EE-4425-826D-89620DC0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E2E964-42F7-427F-BF8B-9AC86BADC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079514C-FC91-46FE-8075-819DF8236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65A5BD1-2A73-4078-8F88-B00542612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3FFE7E7-504D-45B8-BF3C-0B5B1127C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C49D83-2218-49E7-99C9-A854C3B6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3272DE-6FE4-409A-979B-E2D9C558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D22958-0AF1-4F7E-B89F-372B0D85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83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96EFC-B409-4885-B45C-5CCDEAFA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E4EEF9-223B-4F54-9AEB-81E8663B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EAA2A8-B09C-4C30-853B-D13E0DCA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F6FADE-CFC7-4A65-ADE2-0332A429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23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1030D4-AC57-4E15-ADBA-E63D29D3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2BAC1F-7010-4DBC-B201-AF8E66DB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3D2DD8-B7D8-473E-A0C3-11E66524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60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31F8E-4446-43F8-BDB0-7A878CCF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A677DF-CC5C-4254-91C6-AE638AB03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FDE62B-F586-48F2-920C-04FDDB495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6466E4-050E-4FDC-B8AB-BA86538D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CDC3A6-4E8D-41D0-AE64-89F91D13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F0C1EA-07CC-4F9D-8E6C-4B4B8846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5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21D42-868F-434A-9B55-568C04A7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E62C7D9-6B71-4530-B7E0-68CECD053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EF3DE96-C2E1-4150-A619-9F45288E5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4313F3-62B6-45E0-AE8A-E0F5084A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3A6F37-6FBA-421E-815B-22E5D86B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1D9D6F-BAD4-4934-8598-928BDDE8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0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94E0827-D445-402A-9293-46349303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6FD985F-2E90-47C3-B632-E7C69B5AD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68F713-A790-4952-978B-121BC05EA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79AA-6D3B-4E41-8B94-D0118CBFCFEA}" type="datetimeFigureOut">
              <a:rPr lang="cs-CZ" smtClean="0"/>
              <a:t>16.10.2021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88AE5A-51D6-43AE-B0C3-51CAD1E14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106FEF-814A-438E-A580-D2E1326B3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8A6C1-3CCE-41FF-8530-4832E596A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4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5BD887B0-66FF-4098-80CE-80327C5A4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1232"/>
            <a:ext cx="12187618" cy="685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61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Hajdík</dc:creator>
  <cp:lastModifiedBy>Michal Hajdík</cp:lastModifiedBy>
  <cp:revision>3</cp:revision>
  <dcterms:created xsi:type="dcterms:W3CDTF">2021-10-16T11:35:24Z</dcterms:created>
  <dcterms:modified xsi:type="dcterms:W3CDTF">2021-10-16T12:04:34Z</dcterms:modified>
</cp:coreProperties>
</file>